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  <p:sp>
        <p:nvSpPr>
          <p:cNvPr id="1048671" name=""/>
          <p:cNvSpPr txBox="1"/>
          <p:nvPr/>
        </p:nvSpPr>
        <p:spPr>
          <a:xfrm>
            <a:off x="1774944" y="4429918"/>
            <a:ext cx="6048719" cy="1711198"/>
          </a:xfrm>
          <a:prstGeom prst="rect"/>
        </p:spPr>
        <p:txBody>
          <a:bodyPr rtlCol="0" wrap="square">
            <a:spAutoFit/>
          </a:bodyPr>
          <a:p>
            <a:r>
              <a:rPr sz="4000" lang="en-US">
                <a:solidFill>
                  <a:srgbClr val="000000"/>
                </a:solidFill>
              </a:rPr>
              <a:t>By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Dr</a:t>
            </a:r>
            <a:r>
              <a:rPr sz="4000" lang="en-US">
                <a:solidFill>
                  <a:srgbClr val="000000"/>
                </a:solidFill>
              </a:rPr>
              <a:t>.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A</a:t>
            </a:r>
            <a:r>
              <a:rPr sz="4000" lang="en-US">
                <a:solidFill>
                  <a:srgbClr val="000000"/>
                </a:solidFill>
              </a:rPr>
              <a:t>.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S</a:t>
            </a:r>
            <a:r>
              <a:rPr sz="4000" lang="en-US">
                <a:solidFill>
                  <a:srgbClr val="000000"/>
                </a:solidFill>
              </a:rPr>
              <a:t>.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Shinde</a:t>
            </a:r>
            <a:endParaRPr sz="4000" lang="en-US">
              <a:solidFill>
                <a:srgbClr val="000000"/>
              </a:solidFill>
            </a:endParaRPr>
          </a:p>
          <a:p>
            <a:r>
              <a:rPr sz="4000" lang="en-US">
                <a:solidFill>
                  <a:srgbClr val="000000"/>
                </a:solidFill>
              </a:rPr>
              <a:t>SCS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college</a:t>
            </a:r>
            <a:r>
              <a:rPr sz="4000" lang="en-US">
                <a:solidFill>
                  <a:srgbClr val="000000"/>
                </a:solidFill>
              </a:rPr>
              <a:t>,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Omerga</a:t>
            </a:r>
            <a:endParaRPr sz="4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2020-06-19T17:18:52Z</dcterms:modified>
</cp:coreProperties>
</file>